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9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DF2E2875-5028-4F38-8399-F5A43DD0E0CA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F55A2-1ACD-482E-9BFB-78D65B49A1A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5638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E2875-5028-4F38-8399-F5A43DD0E0CA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F55A2-1ACD-482E-9BFB-78D65B49A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26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E2875-5028-4F38-8399-F5A43DD0E0CA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F55A2-1ACD-482E-9BFB-78D65B49A1A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8849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E2875-5028-4F38-8399-F5A43DD0E0CA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F55A2-1ACD-482E-9BFB-78D65B49A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869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E2875-5028-4F38-8399-F5A43DD0E0CA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F55A2-1ACD-482E-9BFB-78D65B49A1A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1989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E2875-5028-4F38-8399-F5A43DD0E0CA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F55A2-1ACD-482E-9BFB-78D65B49A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437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E2875-5028-4F38-8399-F5A43DD0E0CA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F55A2-1ACD-482E-9BFB-78D65B49A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66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E2875-5028-4F38-8399-F5A43DD0E0CA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F55A2-1ACD-482E-9BFB-78D65B49A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823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E2875-5028-4F38-8399-F5A43DD0E0CA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F55A2-1ACD-482E-9BFB-78D65B49A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113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E2875-5028-4F38-8399-F5A43DD0E0CA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F55A2-1ACD-482E-9BFB-78D65B49A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513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E2875-5028-4F38-8399-F5A43DD0E0CA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F55A2-1ACD-482E-9BFB-78D65B49A1A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6149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F2E2875-5028-4F38-8399-F5A43DD0E0CA}" type="datetimeFigureOut">
              <a:rPr lang="en-US" smtClean="0"/>
              <a:t>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C9F55A2-1ACD-482E-9BFB-78D65B49A1A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3116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Zine pedagogy: zines in the classroom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3550" y="4740820"/>
            <a:ext cx="1901673" cy="190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02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6500" y="585216"/>
            <a:ext cx="5727700" cy="1434084"/>
          </a:xfrm>
        </p:spPr>
        <p:txBody>
          <a:bodyPr/>
          <a:lstStyle/>
          <a:p>
            <a:r>
              <a:rPr lang="en-US" dirty="0"/>
              <a:t>What’s a zine?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3772" y="2013857"/>
            <a:ext cx="5892801" cy="4290060"/>
          </a:xfrm>
        </p:spPr>
        <p:txBody>
          <a:bodyPr/>
          <a:lstStyle/>
          <a:p>
            <a:r>
              <a:rPr lang="en-US" dirty="0"/>
              <a:t>A zine is the colloquial term for a little magazine. These are independently amateur publications that resemble pamphlets in styling and their materiality.</a:t>
            </a:r>
          </a:p>
          <a:p>
            <a:r>
              <a:rPr lang="en-US" dirty="0"/>
              <a:t>A zine is a small booklet of writing, drawings, comics, collages, photographs, and anything else you can think of! Some zines include extra fun things like buttons, stickers, and patches.</a:t>
            </a:r>
          </a:p>
          <a:p>
            <a:r>
              <a:rPr lang="en-US" dirty="0"/>
              <a:t>The most common type of zines are made with 8x11 paper that is folded in half and side-staple bound with a saddle stapler. </a:t>
            </a:r>
          </a:p>
          <a:p>
            <a:r>
              <a:rPr lang="en-US" dirty="0"/>
              <a:t>A creator of a zine is called a “zinester”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726" y="429788"/>
            <a:ext cx="3529890" cy="35298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843" y="3709306"/>
            <a:ext cx="3715657" cy="278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821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0929" y="138901"/>
            <a:ext cx="5942729" cy="1276241"/>
          </a:xfrm>
        </p:spPr>
        <p:txBody>
          <a:bodyPr/>
          <a:lstStyle/>
          <a:p>
            <a:r>
              <a:rPr lang="en-US" dirty="0"/>
              <a:t>The history of zines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9142" y="1709058"/>
            <a:ext cx="5126301" cy="382088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Most scholars that study zines and radical publishing methods place the beginning of zines in the 1930’s with the rise of Science Fiction. </a:t>
            </a:r>
          </a:p>
          <a:p>
            <a:r>
              <a:rPr lang="en-US" dirty="0"/>
              <a:t>Pulp magazines, like the most popular publication </a:t>
            </a:r>
            <a:r>
              <a:rPr lang="en-US" i="1" dirty="0"/>
              <a:t>Amazing Stories, </a:t>
            </a:r>
            <a:r>
              <a:rPr lang="en-US" dirty="0"/>
              <a:t>asked readers to send in letters and contribute to the dialogue of SF. </a:t>
            </a:r>
          </a:p>
          <a:p>
            <a:r>
              <a:rPr lang="en-US" dirty="0"/>
              <a:t>Fans began to send letters to Pulp magazines, which in turn, they sent letters to other fans, and finally they created their own little magazines. </a:t>
            </a:r>
            <a:r>
              <a:rPr lang="en-US" i="1" dirty="0"/>
              <a:t>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105" y="303439"/>
            <a:ext cx="2277618" cy="31636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305" y="2422073"/>
            <a:ext cx="2572022" cy="33963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14" y="3467100"/>
            <a:ext cx="19812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01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606" y="136142"/>
            <a:ext cx="2136833" cy="32616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585216"/>
            <a:ext cx="6008913" cy="1537498"/>
          </a:xfrm>
        </p:spPr>
        <p:txBody>
          <a:bodyPr/>
          <a:lstStyle/>
          <a:p>
            <a:r>
              <a:rPr lang="en-US" dirty="0"/>
              <a:t>Zines as community Dialogue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7829" y="2253343"/>
            <a:ext cx="6999514" cy="4365171"/>
          </a:xfrm>
        </p:spPr>
        <p:txBody>
          <a:bodyPr/>
          <a:lstStyle/>
          <a:p>
            <a:r>
              <a:rPr lang="en-US" dirty="0"/>
              <a:t>The first zines were created by fans within the Science Fiction community. Fanzines became a document that recorded and charted the narratives within the fan community. </a:t>
            </a:r>
          </a:p>
          <a:p>
            <a:r>
              <a:rPr lang="en-US" dirty="0"/>
              <a:t>Specific languages used by fans were printed within these fanzines. Often, a typo was made within the fanzine, and fans chose to keep that word within their community. </a:t>
            </a:r>
          </a:p>
          <a:p>
            <a:r>
              <a:rPr lang="en-US" dirty="0"/>
              <a:t>Science fiction was mostly a male-dominated sphere that limited access to women in </a:t>
            </a:r>
            <a:r>
              <a:rPr lang="en-US" dirty="0" err="1"/>
              <a:t>SciFi</a:t>
            </a:r>
            <a:r>
              <a:rPr lang="en-US" dirty="0"/>
              <a:t> clubs and leagues. However, many women edited and contributed to </a:t>
            </a:r>
            <a:r>
              <a:rPr lang="en-US" dirty="0" err="1"/>
              <a:t>SciFi</a:t>
            </a:r>
            <a:r>
              <a:rPr lang="en-US" dirty="0"/>
              <a:t> fanzines.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6121" y="2122714"/>
            <a:ext cx="2396366" cy="31386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2" y="651605"/>
            <a:ext cx="1670874" cy="22955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652" y="3940461"/>
            <a:ext cx="1835906" cy="264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861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4272" y="293914"/>
            <a:ext cx="5959928" cy="1616529"/>
          </a:xfrm>
        </p:spPr>
        <p:txBody>
          <a:bodyPr/>
          <a:lstStyle/>
          <a:p>
            <a:r>
              <a:rPr lang="en-US" dirty="0"/>
              <a:t>Transformation of zines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272" y="1910443"/>
            <a:ext cx="5959929" cy="439891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 the 1960’s </a:t>
            </a:r>
            <a:r>
              <a:rPr lang="en-US" dirty="0" err="1"/>
              <a:t>SciFi</a:t>
            </a:r>
            <a:r>
              <a:rPr lang="en-US" dirty="0"/>
              <a:t> fanzines continued to be a popular underground media.</a:t>
            </a:r>
          </a:p>
          <a:p>
            <a:pPr marL="0" indent="0">
              <a:buNone/>
            </a:pPr>
            <a:r>
              <a:rPr lang="en-US" dirty="0"/>
              <a:t>Many poets began to self-publish their works, in booklets styled like zines, ‘chapbooks.’ </a:t>
            </a:r>
          </a:p>
          <a:p>
            <a:r>
              <a:rPr lang="en-US" dirty="0"/>
              <a:t>Radical publishing methods were adopted by other counter culture communities, namely, the punk scene in the 1970’s. </a:t>
            </a:r>
          </a:p>
          <a:p>
            <a:r>
              <a:rPr lang="en-US" dirty="0"/>
              <a:t>Punk fanzines like </a:t>
            </a:r>
            <a:r>
              <a:rPr lang="en-US" i="1" dirty="0" err="1"/>
              <a:t>Sniffin</a:t>
            </a:r>
            <a:r>
              <a:rPr lang="en-US" i="1" dirty="0"/>
              <a:t> Glue, </a:t>
            </a:r>
            <a:r>
              <a:rPr lang="en-US" dirty="0"/>
              <a:t>and</a:t>
            </a:r>
            <a:r>
              <a:rPr lang="en-US" i="1" dirty="0"/>
              <a:t> Vortex </a:t>
            </a:r>
            <a:r>
              <a:rPr lang="en-US" dirty="0"/>
              <a:t>were created in response to the growing counterculture of punk rock music. Punk rock fanzines were created with a DIY-ethic that resisted dominant culture.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044" y="293914"/>
            <a:ext cx="1800225" cy="2543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6834" y="2481943"/>
            <a:ext cx="1819275" cy="2514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398" y="3322865"/>
            <a:ext cx="20097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49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6786" y="391886"/>
            <a:ext cx="5437414" cy="1600200"/>
          </a:xfrm>
        </p:spPr>
        <p:txBody>
          <a:bodyPr/>
          <a:lstStyle/>
          <a:p>
            <a:r>
              <a:rPr lang="en-US" dirty="0"/>
              <a:t>Riot </a:t>
            </a:r>
            <a:r>
              <a:rPr lang="en-US" dirty="0" err="1"/>
              <a:t>Grrl</a:t>
            </a:r>
            <a:r>
              <a:rPr lang="en-US" dirty="0"/>
              <a:t> zines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6786" y="1665514"/>
            <a:ext cx="6580414" cy="4816929"/>
          </a:xfrm>
        </p:spPr>
        <p:txBody>
          <a:bodyPr/>
          <a:lstStyle/>
          <a:p>
            <a:r>
              <a:rPr lang="en-US" dirty="0"/>
              <a:t>In the early 90’s, a new genre of music emerged that was explicitly feminist, sex-positive, and radical: Riot </a:t>
            </a:r>
            <a:r>
              <a:rPr lang="en-US" dirty="0" err="1"/>
              <a:t>Grrrl</a:t>
            </a:r>
            <a:r>
              <a:rPr lang="en-US" dirty="0"/>
              <a:t>. This genre of music and collective of feminists created their own genre of zines to resist heteronormative, patriarchal, and oppressive structures that attempted to define women.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https://www.youtube.com/watch?v=uGZhJyWh-RY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580" y="511195"/>
            <a:ext cx="2369425" cy="29617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589" y="1934933"/>
            <a:ext cx="2197867" cy="27418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249" y="3081334"/>
            <a:ext cx="2247900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479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428" y="585216"/>
            <a:ext cx="4212771" cy="1406870"/>
          </a:xfrm>
        </p:spPr>
        <p:txBody>
          <a:bodyPr/>
          <a:lstStyle/>
          <a:p>
            <a:r>
              <a:rPr lang="en-US" dirty="0"/>
              <a:t>Zines of the ‘now’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2100" y="1649430"/>
            <a:ext cx="6057901" cy="448056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Contemporary zines are more intersectional, radical and expressive. </a:t>
            </a:r>
          </a:p>
          <a:p>
            <a:pPr marL="0" indent="0">
              <a:buNone/>
            </a:pPr>
            <a:r>
              <a:rPr lang="en-US" dirty="0"/>
              <a:t>Contemporary zines are sometimes divided within the categories:</a:t>
            </a:r>
          </a:p>
          <a:p>
            <a:pPr marL="0" indent="0">
              <a:buNone/>
            </a:pPr>
            <a:r>
              <a:rPr lang="en-US" dirty="0"/>
              <a:t>-</a:t>
            </a:r>
            <a:r>
              <a:rPr lang="en-US" dirty="0" err="1"/>
              <a:t>Perzine</a:t>
            </a:r>
            <a:r>
              <a:rPr lang="en-US" dirty="0"/>
              <a:t>: a personal zine written from the perspective of the zinester. Often these zines tackle issues of gender, sexuality, trauma, and identity.</a:t>
            </a:r>
          </a:p>
          <a:p>
            <a:pPr marL="0" indent="0">
              <a:buNone/>
            </a:pPr>
            <a:r>
              <a:rPr lang="en-US" dirty="0"/>
              <a:t>-</a:t>
            </a:r>
            <a:r>
              <a:rPr lang="en-US" dirty="0" err="1"/>
              <a:t>Foodzines</a:t>
            </a:r>
            <a:r>
              <a:rPr lang="en-US" dirty="0"/>
              <a:t>: zines about food-ways, recipes, dietary preferences, etc.</a:t>
            </a:r>
          </a:p>
          <a:p>
            <a:pPr marL="0" indent="0">
              <a:buNone/>
            </a:pPr>
            <a:r>
              <a:rPr lang="en-US" dirty="0"/>
              <a:t>-Fanzines: </a:t>
            </a:r>
            <a:r>
              <a:rPr lang="en-US" dirty="0" err="1"/>
              <a:t>SciFi</a:t>
            </a:r>
            <a:r>
              <a:rPr lang="en-US" dirty="0"/>
              <a:t> &amp; music zines!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707" y="323958"/>
            <a:ext cx="2377168" cy="35657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0655" y="323958"/>
            <a:ext cx="1476375" cy="2019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479" y="4154619"/>
            <a:ext cx="1757799" cy="1757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3273" y="2588186"/>
            <a:ext cx="2180485" cy="339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22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0379" y="426475"/>
            <a:ext cx="6972300" cy="1439527"/>
          </a:xfrm>
        </p:spPr>
        <p:txBody>
          <a:bodyPr/>
          <a:lstStyle/>
          <a:p>
            <a:r>
              <a:rPr lang="en-US" dirty="0"/>
              <a:t>So how can zines be used in the classroom?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2100" y="2237014"/>
            <a:ext cx="5372101" cy="407234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Zines can be used as a platform for creative writing that allows students to independently publish their own narratives- without editing.</a:t>
            </a:r>
          </a:p>
          <a:p>
            <a:r>
              <a:rPr lang="en-US" dirty="0"/>
              <a:t>Students have the ability to write about their own personal experiences in their own vernaculars. </a:t>
            </a:r>
          </a:p>
          <a:p>
            <a:r>
              <a:rPr lang="en-US" dirty="0"/>
              <a:t>Students can write about their own personal experiences, with out being harshly criticized or judged. </a:t>
            </a:r>
          </a:p>
          <a:p>
            <a:r>
              <a:rPr lang="en-US" dirty="0"/>
              <a:t>Students are given the agency to share and distribute their work- creating their own publishing communities.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508" y="426475"/>
            <a:ext cx="2040392" cy="36210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957" y="4178617"/>
            <a:ext cx="3781422" cy="213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634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6886" y="702129"/>
            <a:ext cx="5094515" cy="1273628"/>
          </a:xfrm>
        </p:spPr>
        <p:txBody>
          <a:bodyPr/>
          <a:lstStyle/>
          <a:p>
            <a:r>
              <a:rPr lang="en-US" dirty="0" err="1"/>
              <a:t>Instabook</a:t>
            </a:r>
            <a:r>
              <a:rPr lang="en-US" dirty="0"/>
              <a:t> demo!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036" y="585217"/>
            <a:ext cx="3164694" cy="31646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080" y="2448697"/>
            <a:ext cx="3766456" cy="37664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7098" y="2167564"/>
            <a:ext cx="2887224" cy="432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3624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1101</TotalTime>
  <Words>592</Words>
  <Application>Microsoft Office PowerPoint</Application>
  <PresentationFormat>Widescreen</PresentationFormat>
  <Paragraphs>37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Tw Cen MT</vt:lpstr>
      <vt:lpstr>Tw Cen MT Condensed</vt:lpstr>
      <vt:lpstr>Wingdings 3</vt:lpstr>
      <vt:lpstr>Integral</vt:lpstr>
      <vt:lpstr>Zine pedagogy: zines in the classroom</vt:lpstr>
      <vt:lpstr>What’s a zine? </vt:lpstr>
      <vt:lpstr>The history of zines</vt:lpstr>
      <vt:lpstr>Zines as community Dialogue </vt:lpstr>
      <vt:lpstr>Transformation of zines</vt:lpstr>
      <vt:lpstr>Riot Grrl zines</vt:lpstr>
      <vt:lpstr>Zines of the ‘now’</vt:lpstr>
      <vt:lpstr>So how can zines be used in the classroom?</vt:lpstr>
      <vt:lpstr>Instabook demo!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Zine pedagogy: zines in the classroom</dc:title>
  <dc:creator>Kathryn Heffner</dc:creator>
  <cp:lastModifiedBy>Kathryn Heffner</cp:lastModifiedBy>
  <cp:revision>11</cp:revision>
  <dcterms:created xsi:type="dcterms:W3CDTF">2016-02-29T00:59:47Z</dcterms:created>
  <dcterms:modified xsi:type="dcterms:W3CDTF">2017-01-29T08:03:45Z</dcterms:modified>
</cp:coreProperties>
</file>